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63D"/>
    <a:srgbClr val="0D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2"/>
  </p:normalViewPr>
  <p:slideViewPr>
    <p:cSldViewPr snapToGrid="0">
      <p:cViewPr varScale="1">
        <p:scale>
          <a:sx n="101" d="100"/>
          <a:sy n="101" d="100"/>
        </p:scale>
        <p:origin x="8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BFA1-7084-0D01-AAA1-222A1DE2D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CE82B-BF6E-C3B7-227C-904D96AD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1E2C-698D-33FD-8B9C-39FBC5E7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5753-7086-657A-A6D5-146DE0A5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4A19-550E-C520-9455-412C637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71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3F15-6216-5F37-C771-8F6FF668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35F25-45B3-3F3F-926C-7956C2A50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740C2-2DD4-0B69-23DE-80CE40D9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59EA-71C8-2548-3CC8-7DCF2E4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4150-1E15-B80A-4B9D-A105E387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9059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FF761-07B1-3494-EEFC-C60BB16D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1B8D2-9A41-72EA-048F-990BE6A5C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35FC-21FC-C8FD-EEDD-F165E5F3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2404-EA93-9C34-883C-91A54E9C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F8C67-723B-E010-0ADC-2A1D8F69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543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7577-B54F-F1AA-4AEB-B5CD13C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E89FB-A9E8-9259-39D9-CF3A9F18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9E6B2-CEE6-C0D0-FF6A-29A730D1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785E-4799-3777-B066-15E51F21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CAF6-4D94-C8D3-1173-95D11ADC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0971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13B0-4027-AA89-A69A-0F8D8B0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108C7-32D0-5DF1-1C4C-3A820AAA7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3E695-F5FC-423E-218F-60745763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1BDE-F503-95EF-5CD6-A77F0054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1ACE-A0B4-8C47-C587-CD763D61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124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81CD-1BFF-C38D-FE80-1193C3B4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1D9F-0E3C-DF15-4848-CD4B56044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DC699-54A3-128F-0E7E-D19F0081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C0D24-CD27-61CC-9567-DA2D85FB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16F6B-6F6C-5DF9-B252-7B308276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2AC03-76D7-C542-4749-4B13F62B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8906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10FF-9CF7-C451-8253-6D39F928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B897A-ACEF-EECD-FB9B-D0E68823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031D1-EBA0-0BA8-3C2E-4AFF0E11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4CC20-9B55-15DC-0B8B-DAD194B00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2F709-E42C-F3AA-04F8-DA8F68D50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E547F-55CD-6A20-5DD5-E6F7648C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B86F1-C767-13CD-6EB7-075B5846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F772B-17CD-AAE5-508A-5F8AC18D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572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FBE3-599B-87BE-F936-440899A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4AF84-10B1-C323-57DE-ED95ADBE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09912-15BC-09A6-F271-3CF6447E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C0732-C3A8-1B02-E592-69D0D19C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7446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3C118-1002-9015-EA4D-AC9D3808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DEDA2-781B-2605-D866-AE03B57F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B0F7-AFA0-F312-DE75-E315CA3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8286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1AF3-ADD9-BFFC-AD07-BF9A2463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D18B-C623-F309-39A9-6AA3C1F7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88F9C-C557-5AF4-7107-B8084CF08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1C1FD-67C2-98DE-05FB-CE3C9543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55C56-37AF-17BC-7A1D-13C21AED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F024C-8D46-0415-BFB0-A105B595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7166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F3EB-3FF5-2529-0B0D-3903DFF3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69608-315F-1951-6D33-9878C511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59E73-0CC5-E174-58B4-FF63A8847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FAC44-973E-2890-5857-04390181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49915-1659-AA18-AA88-85A53016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007B2-E6B6-9664-825C-BFC7C224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2307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215B1-B502-9938-B05C-BA53EBB6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5ECAF-AB8A-621B-8662-0581FB5D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DD37B-0B5F-CA69-03C1-6E62E04F9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97E8B-2BFC-FA4B-A912-2C4BC262B844}" type="datetimeFigureOut">
              <a:rPr lang="en-TH" smtClean="0"/>
              <a:t>26/12/2024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8803-D8C6-759C-EA89-BB5EB75CE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A6F21-218E-3FCF-D1C0-146660323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8D99C-B296-B24D-980B-D1981A74B79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550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97A069-EB42-CDF5-493A-7861889CEFAA}"/>
              </a:ext>
            </a:extLst>
          </p:cNvPr>
          <p:cNvSpPr txBox="1"/>
          <p:nvPr/>
        </p:nvSpPr>
        <p:spPr>
          <a:xfrm>
            <a:off x="4617871" y="3606800"/>
            <a:ext cx="2956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solidFill>
                  <a:srgbClr val="0D763D"/>
                </a:solidFill>
                <a:latin typeface="FC Iconic Rounded [Non-cml]" pitchFamily="2" charset="-34"/>
                <a:cs typeface="FC Iconic Rounded [Non-cml]" pitchFamily="2" charset="-34"/>
              </a:rPr>
              <a:t>ชื่อศูนย์แก้ไข</a:t>
            </a:r>
            <a:endParaRPr lang="en-TH" sz="4000" dirty="0">
              <a:solidFill>
                <a:srgbClr val="0D763D"/>
              </a:solidFill>
              <a:latin typeface="FC Iconic Rounded [Non-cml]" pitchFamily="2" charset="-34"/>
              <a:cs typeface="FC Iconic Rounded [Non-cml]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F17E5-C609-6B95-9723-27FCBBD0D385}"/>
              </a:ext>
            </a:extLst>
          </p:cNvPr>
          <p:cNvSpPr txBox="1"/>
          <p:nvPr/>
        </p:nvSpPr>
        <p:spPr>
          <a:xfrm>
            <a:off x="4471197" y="48641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FC Iconic Rounded [Non-cml]" pitchFamily="2" charset="-34"/>
                <a:cs typeface="FC Iconic Rounded [Non-cml]" pitchFamily="2" charset="-34"/>
              </a:rPr>
              <a:t>ต.แก้ไข อ.แก้ไข จ.แก้ไข</a:t>
            </a:r>
            <a:endParaRPr lang="en-TH" sz="2400" dirty="0">
              <a:latin typeface="FC Iconic Rounded [Non-cml]" pitchFamily="2" charset="-34"/>
              <a:cs typeface="FC Iconic Rounded [Non-cml]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472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FC Iconic Rounded [Non-cml]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Ratchamongkon Phumkum</dc:creator>
  <cp:lastModifiedBy>Ratchamongkon Phumkum</cp:lastModifiedBy>
  <cp:revision>1</cp:revision>
  <dcterms:created xsi:type="dcterms:W3CDTF">2024-12-26T09:47:52Z</dcterms:created>
  <dcterms:modified xsi:type="dcterms:W3CDTF">2024-12-26T09:51:32Z</dcterms:modified>
</cp:coreProperties>
</file>