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59"/>
  </p:normalViewPr>
  <p:slideViewPr>
    <p:cSldViewPr snapToGrid="0">
      <p:cViewPr varScale="1">
        <p:scale>
          <a:sx n="82" d="100"/>
          <a:sy n="82" d="100"/>
        </p:scale>
        <p:origin x="1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CCC7-7D52-95B3-6571-EC12E844F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AB33D-9353-D3D7-596A-E73762510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520C7-80AC-69BF-DF40-893624A9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3CAAC-C311-7FA4-D99E-978EE3DC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EA1E-245B-8EDF-7CA2-3445F596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0756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BF22-99EB-D2D3-0BD6-D53F61A1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5EDF8-CB02-BAD0-84F0-6210573E8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D177-002C-4CC0-2984-D2421DFB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F5F8-B329-4A38-5BA8-D421894A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4D468-F386-C697-E8B7-DBB4941C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2443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9D6F7-57FE-15BB-BF8E-61671B3C1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F5F31-1729-3150-8784-6B84027CA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FD429-857B-11BE-6AF2-707D180C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6AE76-7E31-A9D3-EE21-1FE8FA48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8E252-3C3B-85DE-A6FB-B9CDEE1F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4198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0C1E-159C-09B3-6F4A-E4B91C29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3B59-D742-13FD-50C3-E1C4139E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DCE9-2ADF-6B51-C3A5-9690C3BA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70016-FBEA-A8B6-564B-472D05DB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4499-2038-A8FC-A38C-B6BD2506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0733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FD74-C321-4EC5-0275-25CF5E14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D3322-6860-8AFD-56C0-E22F561EF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2FD27-1EFB-D113-56A7-CD93390C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2E47C-FF42-F480-A56C-47765EA4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6866-64BB-507A-C63E-3FBEF35E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9764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FEA1-1459-E377-A340-010951A6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094F8-BF0A-2B33-BBAA-B349089F3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57D48-2B4B-7C18-D94F-0CE74D38F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83417-7AAE-0F19-0817-106BC697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9534B-2BAD-F7CA-D045-278110E5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3846E-D4DC-82CA-C885-F6D289E1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9323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52F1-3BB7-FF5F-038E-88DC8054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A54FA-C08A-45BE-3645-9E7240120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A0507-B3FC-EA49-3657-B85280EFF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CA6A2-249E-DCE3-AAB3-F0068C247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AEC5B-04E9-445B-4456-16D58220E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56CA7E-6CCE-4694-98F6-A4001EDB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66DAE-912D-209C-CB46-DA681FB7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48A1C-8F2E-83EF-6485-50F8CB72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4645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03C7-41CD-3E06-40AB-C709DB21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2185E-1E8A-BF8F-E868-773C0008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F6531-A7B3-51C7-BB8D-7F91D123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3CC3D-9183-5398-0AB9-29CDF5BC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16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2A7E6-C25C-9A20-0818-0135D41E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9271D-0E12-CE49-8F98-A90D0057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9523A-9EE7-4512-1D01-DD848620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387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C0AB-5A73-D82F-387D-FC109835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CA40-A456-5DFE-E886-77797819A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4F60E-4F95-87DC-4CC4-2859EA562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5A43D-492E-AFE2-B3CD-F3BBA4B8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1A09C-0699-ED7A-A576-EA876364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6945C-3AB8-BCAA-9E2A-2D342AF8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7342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8D96-35BE-1833-B034-3F48818A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FE49A-9D9D-E760-C7D9-30EEA0D0D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E9C69-DBC6-4EAB-2422-4A3924FC2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405A9-6F80-0E99-C3DA-B3CC6D77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25374-AC0F-615C-0E15-B9391AA4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503DA-EF9E-3453-3BA4-FA196B36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699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99E06-FDF6-D0E8-0D73-2151209E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5648C-85BF-6AAD-95AD-AEF067148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75B3-7FA5-AFE2-3124-B779AB788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A65247-29A1-864F-AD48-B015CC5395D4}" type="datetimeFigureOut">
              <a:rPr lang="en-TH" smtClean="0"/>
              <a:t>25/12/2024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BC87-F1BF-6492-1950-C5D3A30FC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5420-C889-B5F6-42BF-D04E0F2C9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8B651-C81B-DB4D-97DC-A20552CB24A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894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B42B52-119A-5C1C-1322-775300BB4504}"/>
              </a:ext>
            </a:extLst>
          </p:cNvPr>
          <p:cNvSpPr txBox="1"/>
          <p:nvPr/>
        </p:nvSpPr>
        <p:spPr>
          <a:xfrm>
            <a:off x="2071505" y="4232365"/>
            <a:ext cx="8048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Iconic Rounded [Non-cml]" pitchFamily="2" charset="-34"/>
                <a:cs typeface="FC Iconic Rounded [Non-cml]" pitchFamily="2" charset="-34"/>
              </a:rPr>
              <a:t>สำนักงานสาธารณสุขอำเภอแก้ไข</a:t>
            </a:r>
            <a:endParaRPr lang="en-TH" sz="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C Iconic Rounded [Non-cml]" pitchFamily="2" charset="-34"/>
              <a:cs typeface="FC Iconic Rounded [Non-cml]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9D69C-206C-94AF-458B-8187D413829C}"/>
              </a:ext>
            </a:extLst>
          </p:cNvPr>
          <p:cNvSpPr txBox="1"/>
          <p:nvPr/>
        </p:nvSpPr>
        <p:spPr>
          <a:xfrm>
            <a:off x="5043470" y="5001806"/>
            <a:ext cx="2105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Iconic Rounded [Non-cml]" pitchFamily="2" charset="-34"/>
                <a:cs typeface="FC Iconic Rounded [Non-cml]" pitchFamily="2" charset="-34"/>
              </a:rPr>
              <a:t>จังหวัดแก้ไข</a:t>
            </a:r>
            <a:endParaRPr lang="en-TH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C Iconic Rounded [Non-cml]" pitchFamily="2" charset="-34"/>
              <a:cs typeface="FC Iconic Rounded [Non-cml]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63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FC Iconic Rounded [Non-cml]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Ratchamongkon Phumkum</dc:creator>
  <cp:lastModifiedBy>Ratchamongkon Phumkum</cp:lastModifiedBy>
  <cp:revision>3</cp:revision>
  <dcterms:created xsi:type="dcterms:W3CDTF">2024-12-25T10:44:36Z</dcterms:created>
  <dcterms:modified xsi:type="dcterms:W3CDTF">2024-12-25T12:17:01Z</dcterms:modified>
</cp:coreProperties>
</file>